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Reliable, Scalable and Maintainable Data 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Scaling with Traditional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 Applications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rmAutofit/>
          </a:bodyPr>
          <a:lstStyle/>
          <a:p>
            <a:r>
              <a:rPr lang="en-US" dirty="0" smtClean="0"/>
              <a:t>Deals with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huge amount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complex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fast moving data</a:t>
            </a:r>
          </a:p>
          <a:p>
            <a:endParaRPr lang="en-US" dirty="0" smtClean="0"/>
          </a:p>
          <a:p>
            <a:r>
              <a:rPr lang="en-US" dirty="0" smtClean="0"/>
              <a:t>Typically built with several building blocks like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Databases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Caches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Search Indexes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Streaming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Batch processing 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Data Intensive Applications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5867400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The topics are adapted from “Designing Data Intensive Applications” by Martin </a:t>
            </a:r>
            <a:r>
              <a:rPr lang="en-US" dirty="0" err="1" smtClean="0"/>
              <a:t>Kleppmann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Systems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Many different tools are integrated together for the data processing task</a:t>
            </a:r>
          </a:p>
          <a:p>
            <a:r>
              <a:rPr lang="en-US" dirty="0" smtClean="0"/>
              <a:t>Users are unaware about the seamless integration of tools / systems</a:t>
            </a:r>
          </a:p>
          <a:p>
            <a:r>
              <a:rPr lang="en-US" dirty="0" smtClean="0"/>
              <a:t>The boundaries between the categories of tools is diminishing </a:t>
            </a:r>
          </a:p>
          <a:p>
            <a:r>
              <a:rPr lang="en-US" dirty="0" smtClean="0"/>
              <a:t>No single tool can fit for all the data processing requirements</a:t>
            </a:r>
          </a:p>
          <a:p>
            <a:r>
              <a:rPr lang="en-US" dirty="0" smtClean="0"/>
              <a:t>Need to make sure this integration works properly end to end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Described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 Functional Requirements for Data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/>
          <a:lstStyle/>
          <a:p>
            <a:r>
              <a:rPr lang="en-US" dirty="0" smtClean="0"/>
              <a:t>Reliability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System should continue work correctly even in cases of failures</a:t>
            </a:r>
          </a:p>
          <a:p>
            <a:r>
              <a:rPr lang="en-US" dirty="0" smtClean="0"/>
              <a:t>Scalability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System should be able to cope with increase in load</a:t>
            </a:r>
          </a:p>
          <a:p>
            <a:r>
              <a:rPr lang="en-US" dirty="0" smtClean="0"/>
              <a:t>Maintainability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System should be able to work currently and adaptive to changes in future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Three Requirements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US" dirty="0" smtClean="0"/>
              <a:t>System should continue to work correctly, even when things go wrong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Should carry out expected operation correctly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Should handle wrong user inputs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Should prevent unauthorized access and usage</a:t>
            </a:r>
          </a:p>
          <a:p>
            <a:pPr lvl="1">
              <a:buNone/>
            </a:pPr>
            <a:endParaRPr lang="en-US" dirty="0" smtClean="0"/>
          </a:p>
          <a:p>
            <a:pPr marL="0" lvl="1" indent="0"/>
            <a:r>
              <a:rPr lang="en-US" sz="1800" dirty="0" smtClean="0"/>
              <a:t>  Fault </a:t>
            </a:r>
          </a:p>
          <a:p>
            <a:pPr marL="742950" lvl="2" indent="-285750">
              <a:buFont typeface="Wingdings" panose="05000000000000000000" pitchFamily="2" charset="2"/>
              <a:buChar char="ü"/>
            </a:pPr>
            <a:r>
              <a:rPr lang="en-US" sz="1600" dirty="0" smtClean="0"/>
              <a:t>Things that can go wrong </a:t>
            </a:r>
          </a:p>
          <a:p>
            <a:pPr marL="742950" lvl="2" indent="-285750">
              <a:buFont typeface="Wingdings" panose="05000000000000000000" pitchFamily="2" charset="2"/>
              <a:buChar char="ü"/>
            </a:pPr>
            <a:r>
              <a:rPr lang="en-US" sz="1600" dirty="0" smtClean="0"/>
              <a:t>One component of system deviating from its working</a:t>
            </a:r>
          </a:p>
          <a:p>
            <a:pPr marL="742950" lvl="2" indent="-285750">
              <a:buFont typeface="Wingdings" panose="05000000000000000000" pitchFamily="2" charset="2"/>
              <a:buChar char="ü"/>
            </a:pPr>
            <a:r>
              <a:rPr lang="en-US" sz="1600" dirty="0" smtClean="0"/>
              <a:t>Fault-tolerant / Resilient </a:t>
            </a:r>
          </a:p>
          <a:p>
            <a:pPr marL="1200150" lvl="3" indent="-285750">
              <a:buFont typeface="Wingdings" panose="05000000000000000000" pitchFamily="2" charset="2"/>
              <a:buChar char="v"/>
            </a:pPr>
            <a:r>
              <a:rPr lang="en-US" dirty="0" smtClean="0"/>
              <a:t>Which can anticipate fault and deal with it properly</a:t>
            </a:r>
          </a:p>
          <a:p>
            <a:pPr marL="0" lvl="1" indent="0"/>
            <a:endParaRPr lang="en-US" dirty="0" smtClean="0"/>
          </a:p>
          <a:p>
            <a:pPr marL="0" lvl="1" indent="0"/>
            <a:r>
              <a:rPr lang="en-US" sz="1800" dirty="0" smtClean="0"/>
              <a:t>  Failure</a:t>
            </a:r>
          </a:p>
          <a:p>
            <a:pPr marL="742950" lvl="2" indent="-285750"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sz="1600" dirty="0" smtClean="0"/>
              <a:t>System as a whole stops providing services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Described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 smtClean="0"/>
              <a:t>Hardware Faults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Hard disk crash, RAM faults, Network issues etc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Add redundancy to individual components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Software Faults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Software bugs, multi-threading issues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Happens under very unusual set of circumstances, hard to reproduce again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No straight away answer, need to rethink about the assumptions made while designing the system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Human Errors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Developers designs the system, Operators maintains it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10-25% outages are caused by wrong configurations done by operators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Design systems that minimizes opportunities for error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Faults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 smtClean="0"/>
              <a:t>Systems ability to cope with load</a:t>
            </a:r>
          </a:p>
          <a:p>
            <a:r>
              <a:rPr lang="en-US" dirty="0" smtClean="0"/>
              <a:t>Load impacts the performance of system</a:t>
            </a:r>
          </a:p>
          <a:p>
            <a:r>
              <a:rPr lang="en-US" dirty="0" smtClean="0"/>
              <a:t>Load defined differently for different data systems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Request per second, number of concurrent users etc</a:t>
            </a:r>
          </a:p>
          <a:p>
            <a:endParaRPr lang="en-US" dirty="0" smtClean="0"/>
          </a:p>
          <a:p>
            <a:r>
              <a:rPr lang="en-US" dirty="0" smtClean="0"/>
              <a:t>How system reacts when load increases?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If the system resources are kept same?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What additions needs to be done in systems resources?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Described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pPr marL="360363" lvl="1" indent="-360363"/>
            <a:r>
              <a:rPr lang="en-US" dirty="0" smtClean="0"/>
              <a:t>Easy to write a software , but very difficult to maintain it </a:t>
            </a:r>
          </a:p>
          <a:p>
            <a:pPr marL="360363" lvl="1" indent="-360363"/>
            <a:r>
              <a:rPr lang="en-US" dirty="0" smtClean="0"/>
              <a:t>Involves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Bug fixing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Keeping existing systems operational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Detecting root cause of failures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Adapting to new platforms</a:t>
            </a:r>
          </a:p>
          <a:p>
            <a:pPr marL="360363" lvl="1" indent="-360363"/>
            <a:endParaRPr lang="en-US" dirty="0" smtClean="0"/>
          </a:p>
          <a:p>
            <a:pPr marL="360363" lvl="1" indent="-360363"/>
            <a:r>
              <a:rPr lang="en-US" dirty="0" smtClean="0"/>
              <a:t>Legacy systems needs to be maintained as they are critical for the business operations.</a:t>
            </a:r>
          </a:p>
          <a:p>
            <a:pPr marL="360363" lvl="1" indent="-360363"/>
            <a:r>
              <a:rPr lang="en-US" dirty="0" smtClean="0"/>
              <a:t>Data Systems should be designed in such a way that 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They are easily operable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They are simple to understand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They are easy to adapt to new changes </a:t>
            </a:r>
          </a:p>
          <a:p>
            <a:pPr marL="360363" lvl="1" indent="-360363"/>
            <a:endParaRPr lang="en-US" dirty="0" smtClean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Described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Maintainability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pPr marL="360363" lvl="1" indent="-360363"/>
            <a:r>
              <a:rPr lang="en-US" sz="1800" dirty="0" smtClean="0"/>
              <a:t>Operable 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Easy to work with systems should be developed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Appropriate documentation to be provided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Monitoring capabilities should be present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Support for automation and integration with other tools should be possible</a:t>
            </a:r>
          </a:p>
          <a:p>
            <a:pPr marL="817563" lvl="2" indent="-360363"/>
            <a:endParaRPr lang="en-US" dirty="0" smtClean="0"/>
          </a:p>
          <a:p>
            <a:pPr marL="360363" lvl="1" indent="-360363"/>
            <a:r>
              <a:rPr lang="en-US" sz="1800" dirty="0" smtClean="0"/>
              <a:t>Simplified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Complexity slows down everything , makes maintenance hard, more vulnerable to errors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Simpler system does not mean compromise on features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Use Abstraction, it hides lot of complexity behind a clean interface 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Finding good abstractions is hard</a:t>
            </a:r>
          </a:p>
          <a:p>
            <a:pPr marL="817563" lvl="2" indent="-360363"/>
            <a:endParaRPr lang="en-US" dirty="0" smtClean="0"/>
          </a:p>
          <a:p>
            <a:pPr marL="360363" lvl="1" indent="-360363"/>
            <a:r>
              <a:rPr lang="en-US" sz="1800" dirty="0" smtClean="0"/>
              <a:t>Extensible 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Making changes should be easy </a:t>
            </a:r>
          </a:p>
          <a:p>
            <a:pPr marL="817563" lvl="2" indent="-360363">
              <a:buFont typeface="Wingdings" panose="05000000000000000000" pitchFamily="2" charset="2"/>
              <a:buChar char="ü"/>
            </a:pPr>
            <a:r>
              <a:rPr lang="en-US" dirty="0" smtClean="0"/>
              <a:t>Adding new features, accommodating new requirements should be possible</a:t>
            </a:r>
          </a:p>
          <a:p>
            <a:pPr marL="817563" lvl="2" indent="-360363"/>
            <a:endParaRPr lang="en-US" dirty="0" smtClean="0"/>
          </a:p>
          <a:p>
            <a:pPr marL="360363" lvl="1" indent="-360363"/>
            <a:endParaRPr lang="en-US" sz="1800" dirty="0" smtClean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Approaches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3230</TotalTime>
  <Words>538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Reliable, Scalable and Maintainable Data Applications</vt:lpstr>
      <vt:lpstr>Data Processing Applications</vt:lpstr>
      <vt:lpstr>Data Systems </vt:lpstr>
      <vt:lpstr>Non Functional Requirements for Data Systems</vt:lpstr>
      <vt:lpstr>Reliability</vt:lpstr>
      <vt:lpstr>Reliability(2)</vt:lpstr>
      <vt:lpstr>Scalability  </vt:lpstr>
      <vt:lpstr>Maintainability</vt:lpstr>
      <vt:lpstr>Maintainability 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245</cp:revision>
  <dcterms:created xsi:type="dcterms:W3CDTF">2018-10-16T06:13:57Z</dcterms:created>
  <dcterms:modified xsi:type="dcterms:W3CDTF">2021-11-20T01:14:09Z</dcterms:modified>
</cp:coreProperties>
</file>